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3" d="100"/>
          <a:sy n="123" d="100"/>
        </p:scale>
        <p:origin x="-11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550ED98C-420B-7FF4-0FA0-61EFD220D0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NOVAS 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="" xmlns:a16="http://schemas.microsoft.com/office/drawing/2014/main" id="{F4946ADD-CDCA-047E-0CB3-AB33ECB7D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8569" y="4385731"/>
            <a:ext cx="7197726" cy="1405467"/>
          </a:xfrm>
        </p:spPr>
        <p:txBody>
          <a:bodyPr>
            <a:normAutofit fontScale="70000" lnSpcReduction="20000"/>
          </a:bodyPr>
          <a:lstStyle/>
          <a:p>
            <a:r>
              <a:rPr lang="tr-TR" dirty="0"/>
              <a:t>TORES - Toplantı Odaları organizasyon sistemi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Amacımız - hedefimiz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 err="1"/>
              <a:t>Tores</a:t>
            </a:r>
            <a:r>
              <a:rPr lang="tr-TR" dirty="0"/>
              <a:t> genel görüşü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Kullanıcı ve admin ekranı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Toplantı ekranları  </a:t>
            </a:r>
          </a:p>
        </p:txBody>
      </p:sp>
      <p:pic>
        <p:nvPicPr>
          <p:cNvPr id="1026" name="Picture 2" descr="C:\Users\Kaptan\Downloads\TORES\zyro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140" y="1627320"/>
            <a:ext cx="5407457" cy="28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93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1D1643CB-145B-BBDE-E780-1A59D9BA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Pending</a:t>
            </a:r>
            <a:r>
              <a:rPr lang="tr-TR" b="1" dirty="0"/>
              <a:t> </a:t>
            </a:r>
            <a:r>
              <a:rPr lang="tr-TR" b="1" dirty="0" err="1"/>
              <a:t>request</a:t>
            </a:r>
            <a:r>
              <a:rPr lang="tr-TR" b="1" dirty="0"/>
              <a:t> </a:t>
            </a:r>
            <a:r>
              <a:rPr lang="tr-TR" sz="2400" b="1" dirty="0"/>
              <a:t>(bekleyen istekler) </a:t>
            </a:r>
            <a:r>
              <a:rPr lang="tr-TR" b="1" dirty="0"/>
              <a:t>: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="" xmlns:a16="http://schemas.microsoft.com/office/drawing/2014/main" id="{AD5B08AB-A47A-3E4A-F257-AA4EC47B1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39" y="1891371"/>
            <a:ext cx="5938206" cy="3649662"/>
          </a:xfrm>
        </p:spPr>
      </p:pic>
      <p:sp>
        <p:nvSpPr>
          <p:cNvPr id="7" name="Metin kutusu 6">
            <a:extLst>
              <a:ext uri="{FF2B5EF4-FFF2-40B4-BE49-F238E27FC236}">
                <a16:creationId xmlns="" xmlns:a16="http://schemas.microsoft.com/office/drawing/2014/main" id="{81A950F4-CB26-370C-2CDB-791C8AAFCE6D}"/>
              </a:ext>
            </a:extLst>
          </p:cNvPr>
          <p:cNvSpPr txBox="1"/>
          <p:nvPr/>
        </p:nvSpPr>
        <p:spPr>
          <a:xfrm>
            <a:off x="7039154" y="2423540"/>
            <a:ext cx="4045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Adminin rezervasyon isteklerini kontrol ettiği paneldir.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Request</a:t>
            </a:r>
            <a:r>
              <a:rPr lang="tr-TR" b="1" i="1" dirty="0"/>
              <a:t> </a:t>
            </a:r>
            <a:r>
              <a:rPr lang="tr-TR" b="1" i="1" dirty="0" err="1"/>
              <a:t>Pending</a:t>
            </a:r>
            <a:r>
              <a:rPr lang="tr-TR" b="1" i="1" dirty="0"/>
              <a:t> </a:t>
            </a:r>
            <a:r>
              <a:rPr lang="tr-TR" b="1" i="1" dirty="0" err="1"/>
              <a:t>Approval</a:t>
            </a:r>
            <a:r>
              <a:rPr lang="tr-TR" b="1" i="1" dirty="0"/>
              <a:t> (Onay Bekleyen istekler):</a:t>
            </a:r>
            <a:r>
              <a:rPr lang="tr-TR" dirty="0"/>
              <a:t> Yapılan isteklerin gösterildiği bölümdür.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Approved</a:t>
            </a:r>
            <a:r>
              <a:rPr lang="tr-TR" b="1" i="1" dirty="0"/>
              <a:t> </a:t>
            </a:r>
            <a:r>
              <a:rPr lang="tr-TR" b="1" i="1" dirty="0" err="1"/>
              <a:t>Request</a:t>
            </a:r>
            <a:r>
              <a:rPr lang="tr-TR" b="1" i="1" dirty="0"/>
              <a:t> (Onaylanan İstekler): </a:t>
            </a:r>
            <a:r>
              <a:rPr lang="tr-TR" dirty="0"/>
              <a:t>Admin tarafından onaylanan isteklerin gösterildiği bölümdür</a:t>
            </a:r>
          </a:p>
        </p:txBody>
      </p:sp>
    </p:spTree>
    <p:extLst>
      <p:ext uri="{BB962C8B-B14F-4D97-AF65-F5344CB8AC3E}">
        <p14:creationId xmlns:p14="http://schemas.microsoft.com/office/powerpoint/2010/main" val="41226779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0962ECFC-31C6-0797-D06C-3854C749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559" y="563674"/>
            <a:ext cx="10131425" cy="1456267"/>
          </a:xfrm>
        </p:spPr>
        <p:txBody>
          <a:bodyPr>
            <a:normAutofit/>
          </a:bodyPr>
          <a:lstStyle/>
          <a:p>
            <a:r>
              <a:rPr lang="tr-TR" sz="2000" dirty="0"/>
              <a:t>	</a:t>
            </a:r>
            <a:r>
              <a:rPr lang="tr-TR" sz="2000" b="1" dirty="0"/>
              <a:t>	</a:t>
            </a:r>
            <a:r>
              <a:rPr lang="tr-TR" sz="2000" b="1" dirty="0" smtClean="0"/>
              <a:t>				</a:t>
            </a:r>
            <a:r>
              <a:rPr lang="tr-TR" sz="3200" dirty="0" smtClean="0"/>
              <a:t>(</a:t>
            </a:r>
            <a:r>
              <a:rPr lang="tr-TR" sz="3200" i="0" dirty="0" smtClean="0">
                <a:effectLst/>
                <a:latin typeface="Arial" panose="020B0604020202020204" pitchFamily="34" charset="0"/>
              </a:rPr>
              <a:t>“</a:t>
            </a:r>
            <a:r>
              <a:rPr lang="tr-TR" sz="3200" dirty="0"/>
              <a:t>teşekkürler</a:t>
            </a:r>
            <a:r>
              <a:rPr lang="tr-TR" sz="3200" i="0" dirty="0">
                <a:effectLst/>
                <a:latin typeface="Arial" panose="020B0604020202020204" pitchFamily="34" charset="0"/>
              </a:rPr>
              <a:t>”</a:t>
            </a:r>
            <a:r>
              <a:rPr lang="tr-TR" sz="3200" dirty="0"/>
              <a:t> );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="" xmlns:a16="http://schemas.microsoft.com/office/drawing/2014/main" id="{467BD543-2B80-2EE1-C5FA-B9DCBAD7E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231" y="2254022"/>
            <a:ext cx="5980612" cy="3540165"/>
          </a:xfrm>
        </p:spPr>
      </p:pic>
      <p:sp>
        <p:nvSpPr>
          <p:cNvPr id="6" name="Metin kutusu 5">
            <a:extLst>
              <a:ext uri="{FF2B5EF4-FFF2-40B4-BE49-F238E27FC236}">
                <a16:creationId xmlns="" xmlns:a16="http://schemas.microsoft.com/office/drawing/2014/main" id="{F4AF86D0-C99E-CA5B-5057-91880149BD73}"/>
              </a:ext>
            </a:extLst>
          </p:cNvPr>
          <p:cNvSpPr txBox="1"/>
          <p:nvPr/>
        </p:nvSpPr>
        <p:spPr>
          <a:xfrm>
            <a:off x="339082" y="3199913"/>
            <a:ext cx="2897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tr-TR" sz="2000" dirty="0"/>
              <a:t>  </a:t>
            </a:r>
            <a:r>
              <a:rPr lang="tr-TR" sz="2000" dirty="0" err="1"/>
              <a:t>Özdenur</a:t>
            </a:r>
            <a:r>
              <a:rPr lang="tr-TR" sz="2000" dirty="0"/>
              <a:t> KOYUNCU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="" xmlns:a16="http://schemas.microsoft.com/office/drawing/2014/main" id="{7D04F771-283B-FC6E-BDF5-AC32C6AC951A}"/>
              </a:ext>
            </a:extLst>
          </p:cNvPr>
          <p:cNvSpPr txBox="1"/>
          <p:nvPr/>
        </p:nvSpPr>
        <p:spPr>
          <a:xfrm>
            <a:off x="339082" y="3623995"/>
            <a:ext cx="1697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000" dirty="0"/>
              <a:t>   Aleyna ÖZ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="" xmlns:a16="http://schemas.microsoft.com/office/drawing/2014/main" id="{F6A9E6F2-71CE-EB88-D3A1-BF148D0300C0}"/>
              </a:ext>
            </a:extLst>
          </p:cNvPr>
          <p:cNvSpPr txBox="1"/>
          <p:nvPr/>
        </p:nvSpPr>
        <p:spPr>
          <a:xfrm>
            <a:off x="345029" y="4041288"/>
            <a:ext cx="2741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000" dirty="0"/>
              <a:t>   Nesibe KOSANOĞLU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="" xmlns:a16="http://schemas.microsoft.com/office/drawing/2014/main" id="{B6EAC331-49C3-EF08-DB74-460FE68E2CE2}"/>
              </a:ext>
            </a:extLst>
          </p:cNvPr>
          <p:cNvSpPr txBox="1"/>
          <p:nvPr/>
        </p:nvSpPr>
        <p:spPr>
          <a:xfrm>
            <a:off x="339083" y="2183887"/>
            <a:ext cx="3775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tr-TR" sz="2000" dirty="0"/>
              <a:t>Muhammed Ferit ŞİMŞEK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="" xmlns:a16="http://schemas.microsoft.com/office/drawing/2014/main" id="{D5E04251-223C-50FC-4B47-BE982E13A55E}"/>
              </a:ext>
            </a:extLst>
          </p:cNvPr>
          <p:cNvSpPr txBox="1"/>
          <p:nvPr/>
        </p:nvSpPr>
        <p:spPr>
          <a:xfrm>
            <a:off x="339083" y="2702017"/>
            <a:ext cx="2237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tr-TR" sz="2000" dirty="0"/>
              <a:t>Nergis KETENCİ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="" xmlns:a16="http://schemas.microsoft.com/office/drawing/2014/main" id="{17CA2981-30F3-74D6-691A-4D4E01063E9E}"/>
              </a:ext>
            </a:extLst>
          </p:cNvPr>
          <p:cNvSpPr txBox="1"/>
          <p:nvPr/>
        </p:nvSpPr>
        <p:spPr>
          <a:xfrm flipH="1">
            <a:off x="339082" y="4906635"/>
            <a:ext cx="252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000" dirty="0"/>
              <a:t>   Özcan KARA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="" xmlns:a16="http://schemas.microsoft.com/office/drawing/2014/main" id="{86ABD9AB-2BCC-2692-4CB3-B480F5BAD0AE}"/>
              </a:ext>
            </a:extLst>
          </p:cNvPr>
          <p:cNvSpPr txBox="1"/>
          <p:nvPr/>
        </p:nvSpPr>
        <p:spPr>
          <a:xfrm>
            <a:off x="339082" y="4465370"/>
            <a:ext cx="3096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tr-TR" sz="2000" dirty="0"/>
              <a:t>  İlker KAPLAN</a:t>
            </a:r>
          </a:p>
        </p:txBody>
      </p:sp>
      <p:sp>
        <p:nvSpPr>
          <p:cNvPr id="3" name="Metin kutusu 2"/>
          <p:cNvSpPr txBox="1"/>
          <p:nvPr/>
        </p:nvSpPr>
        <p:spPr>
          <a:xfrm>
            <a:off x="2576875" y="968643"/>
            <a:ext cx="365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err="1" smtClean="0"/>
              <a:t>Console.WriteLine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59775756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08F50B62-60BE-5799-1B70-89623F6D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599"/>
            <a:ext cx="10019580" cy="986287"/>
          </a:xfrm>
        </p:spPr>
        <p:txBody>
          <a:bodyPr/>
          <a:lstStyle/>
          <a:p>
            <a:r>
              <a:rPr lang="tr-TR" b="1" dirty="0"/>
              <a:t>Amacımız: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BA757FBC-31D3-F3C4-EBE2-C90C61AB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57" y="1595886"/>
            <a:ext cx="10131425" cy="1328547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Şirketlerin toplantılarını daha basit ve kısa yoluyla rezervasyon yaparak oluşabilecek karışıklığı önleyerek daha verimli ve hızlı olmayı amaçlar. Toplantı odalarını rezervasyon sistemi ile odaların saat aralıkları ile dolu olup olmadığını , kullanıcıların giriş ve çıkış saatlerini düzenleyip daha iyi hale getirmektir.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="" xmlns:a16="http://schemas.microsoft.com/office/drawing/2014/main" id="{FC2A0DEC-10AF-D6C8-D8C7-51CF2FFFB38F}"/>
              </a:ext>
            </a:extLst>
          </p:cNvPr>
          <p:cNvSpPr txBox="1">
            <a:spLocks/>
          </p:cNvSpPr>
          <p:nvPr/>
        </p:nvSpPr>
        <p:spPr>
          <a:xfrm>
            <a:off x="573957" y="3091132"/>
            <a:ext cx="10019580" cy="9862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b="1" dirty="0"/>
              <a:t>hedefimiz: 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="" xmlns:a16="http://schemas.microsoft.com/office/drawing/2014/main" id="{E9C740E7-5F27-D2FE-7FEA-B20724B6B1C3}"/>
              </a:ext>
            </a:extLst>
          </p:cNvPr>
          <p:cNvSpPr txBox="1">
            <a:spLocks/>
          </p:cNvSpPr>
          <p:nvPr/>
        </p:nvSpPr>
        <p:spPr>
          <a:xfrm>
            <a:off x="573956" y="4005610"/>
            <a:ext cx="10131425" cy="986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="" xmlns:a16="http://schemas.microsoft.com/office/drawing/2014/main" id="{C0B6F7D1-7034-5440-76CC-AF48CA046FF4}"/>
              </a:ext>
            </a:extLst>
          </p:cNvPr>
          <p:cNvSpPr txBox="1"/>
          <p:nvPr/>
        </p:nvSpPr>
        <p:spPr>
          <a:xfrm>
            <a:off x="573955" y="4244118"/>
            <a:ext cx="10329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tr-TR" dirty="0"/>
              <a:t>Toplantı odalarını daha yalın hale getirip aldığımız olumlu dönüşlerle daha hızlı ve etkin çözümlere ulaşmak ve geri dönüşlerle daha iyi yerlere gelebilmek.</a:t>
            </a:r>
          </a:p>
        </p:txBody>
      </p:sp>
    </p:spTree>
    <p:extLst>
      <p:ext uri="{BB962C8B-B14F-4D97-AF65-F5344CB8AC3E}">
        <p14:creationId xmlns:p14="http://schemas.microsoft.com/office/powerpoint/2010/main" val="302640905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C90CAAC1-BC1C-E3BD-54DE-9FB5F3ED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934528"/>
          </a:xfrm>
        </p:spPr>
        <p:txBody>
          <a:bodyPr/>
          <a:lstStyle/>
          <a:p>
            <a:r>
              <a:rPr lang="tr-TR" b="1" dirty="0"/>
              <a:t>LOGİN PANEL </a:t>
            </a:r>
            <a:r>
              <a:rPr lang="tr-TR" sz="2400" b="1" dirty="0"/>
              <a:t>(Kullanıcı girişi) </a:t>
            </a:r>
            <a:r>
              <a:rPr lang="tr-TR" b="1" dirty="0"/>
              <a:t>: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="" xmlns:a16="http://schemas.microsoft.com/office/drawing/2014/main" id="{EECFCDF6-C0D1-BABC-3C82-7653211AF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814" y="1604169"/>
            <a:ext cx="4974699" cy="3649662"/>
          </a:xfrm>
        </p:spPr>
      </p:pic>
      <p:sp>
        <p:nvSpPr>
          <p:cNvPr id="10" name="Metin kutusu 9">
            <a:extLst>
              <a:ext uri="{FF2B5EF4-FFF2-40B4-BE49-F238E27FC236}">
                <a16:creationId xmlns="" xmlns:a16="http://schemas.microsoft.com/office/drawing/2014/main" id="{81D626BA-A8D8-D55D-4DB5-83236EBE5BDF}"/>
              </a:ext>
            </a:extLst>
          </p:cNvPr>
          <p:cNvSpPr txBox="1"/>
          <p:nvPr/>
        </p:nvSpPr>
        <p:spPr>
          <a:xfrm>
            <a:off x="6564700" y="2219700"/>
            <a:ext cx="39681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Toplantı odalarının kullanıcı ve admin girişini sağlayan paneldir.</a:t>
            </a:r>
          </a:p>
          <a:p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 Kullanıcı adı veya şifre yanlış girildiğinde hata verir ve Log kaydını tutar.</a:t>
            </a:r>
          </a:p>
          <a:p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Giriş yapıldıktan sonra Kullanıcı Rezervasyon Sistemine veya Admin Kullanıcı Paneline Giriş yapılır .</a:t>
            </a:r>
          </a:p>
        </p:txBody>
      </p:sp>
    </p:spTree>
    <p:extLst>
      <p:ext uri="{BB962C8B-B14F-4D97-AF65-F5344CB8AC3E}">
        <p14:creationId xmlns:p14="http://schemas.microsoft.com/office/powerpoint/2010/main" val="238905990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F3F0CA05-14C6-05CE-2357-46ABBCBD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USER RESERVATİON SYSTEM </a:t>
            </a:r>
            <a:r>
              <a:rPr lang="tr-TR" sz="2400" b="1" dirty="0"/>
              <a:t>(Kullanıcı rezervasyon sistemi) </a:t>
            </a:r>
            <a:r>
              <a:rPr lang="tr-TR" b="1" dirty="0"/>
              <a:t>: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="" xmlns:a16="http://schemas.microsoft.com/office/drawing/2014/main" id="{F49797B1-01F8-A327-558B-CF6E5C041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5302421" cy="3989876"/>
          </a:xfrm>
        </p:spPr>
      </p:pic>
      <p:sp>
        <p:nvSpPr>
          <p:cNvPr id="6" name="Metin kutusu 5">
            <a:extLst>
              <a:ext uri="{FF2B5EF4-FFF2-40B4-BE49-F238E27FC236}">
                <a16:creationId xmlns="" xmlns:a16="http://schemas.microsoft.com/office/drawing/2014/main" id="{BB6E7E06-A734-1809-0523-58DC529601B4}"/>
              </a:ext>
            </a:extLst>
          </p:cNvPr>
          <p:cNvSpPr txBox="1"/>
          <p:nvPr/>
        </p:nvSpPr>
        <p:spPr>
          <a:xfrm>
            <a:off x="6203780" y="1832954"/>
            <a:ext cx="52075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Burada kullanıcı rezervasyon yaptırmak istediği toplantı odasını seçerek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/>
              <a:t>New </a:t>
            </a:r>
            <a:r>
              <a:rPr lang="tr-TR" b="1" i="1" dirty="0" err="1"/>
              <a:t>Request</a:t>
            </a:r>
            <a:r>
              <a:rPr lang="tr-TR" b="1" i="1" dirty="0"/>
              <a:t> (Yeni rezervasyon) : </a:t>
            </a:r>
            <a:r>
              <a:rPr lang="tr-TR" dirty="0"/>
              <a:t>Yeni bir toplantı rezervasyon isteği odası paneline yönlendirilir.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/>
              <a:t>My </a:t>
            </a:r>
            <a:r>
              <a:rPr lang="tr-TR" b="1" i="1" dirty="0" err="1"/>
              <a:t>Request</a:t>
            </a:r>
            <a:r>
              <a:rPr lang="tr-TR" b="1" i="1" dirty="0"/>
              <a:t> (Toplantılarım) : </a:t>
            </a:r>
            <a:r>
              <a:rPr lang="tr-TR" dirty="0"/>
              <a:t>Onaylanan veya onay bekleyen toplantılarını görmek için bu form açılır.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Meet</a:t>
            </a:r>
            <a:r>
              <a:rPr lang="tr-TR" b="1" i="1" dirty="0"/>
              <a:t> </a:t>
            </a:r>
            <a:r>
              <a:rPr lang="tr-TR" b="1" i="1" dirty="0" err="1"/>
              <a:t>Rooms</a:t>
            </a:r>
            <a:r>
              <a:rPr lang="tr-TR" b="1" i="1" dirty="0"/>
              <a:t> (Toplantı Odaları): </a:t>
            </a:r>
            <a:r>
              <a:rPr lang="tr-TR" dirty="0"/>
              <a:t>Seçilmek istenen toplantı odası listesi kontrollerine erişilir.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/>
              <a:t>&lt;Name </a:t>
            </a:r>
            <a:r>
              <a:rPr lang="tr-TR" b="1" i="1" dirty="0" err="1"/>
              <a:t>Surname</a:t>
            </a:r>
            <a:r>
              <a:rPr lang="tr-TR" b="1" i="1" dirty="0"/>
              <a:t> – </a:t>
            </a:r>
            <a:r>
              <a:rPr lang="tr-TR" b="1" i="1" dirty="0" err="1"/>
              <a:t>Department</a:t>
            </a:r>
            <a:r>
              <a:rPr lang="tr-TR" b="1" i="1" dirty="0"/>
              <a:t> &gt;</a:t>
            </a:r>
            <a:r>
              <a:rPr lang="tr-TR" dirty="0"/>
              <a:t> kısmında ise giriş yapan kullanıcı bilgilerini gösterir.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5990372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3AEC54B-0CDF-6310-D3C5-CB3AA396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72551"/>
          </a:xfrm>
        </p:spPr>
        <p:txBody>
          <a:bodyPr/>
          <a:lstStyle/>
          <a:p>
            <a:r>
              <a:rPr lang="tr-TR" b="1" dirty="0" err="1"/>
              <a:t>Reservation</a:t>
            </a:r>
            <a:r>
              <a:rPr lang="tr-TR" b="1" dirty="0"/>
              <a:t> </a:t>
            </a:r>
            <a:r>
              <a:rPr lang="tr-TR" b="1" dirty="0" err="1"/>
              <a:t>request</a:t>
            </a:r>
            <a:r>
              <a:rPr lang="tr-TR" b="1" dirty="0"/>
              <a:t> </a:t>
            </a:r>
            <a:r>
              <a:rPr lang="tr-TR" sz="2400" b="1" dirty="0"/>
              <a:t>(Rezervasyon seçimi) </a:t>
            </a:r>
            <a:r>
              <a:rPr lang="tr-TR" b="1" dirty="0"/>
              <a:t>: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="" xmlns:a16="http://schemas.microsoft.com/office/drawing/2014/main" id="{774FF4C8-8E60-53AB-EAC3-141279C38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573" y="1811547"/>
            <a:ext cx="3925295" cy="3933645"/>
          </a:xfrm>
        </p:spPr>
      </p:pic>
      <p:sp>
        <p:nvSpPr>
          <p:cNvPr id="6" name="Metin kutusu 5">
            <a:extLst>
              <a:ext uri="{FF2B5EF4-FFF2-40B4-BE49-F238E27FC236}">
                <a16:creationId xmlns="" xmlns:a16="http://schemas.microsoft.com/office/drawing/2014/main" id="{140C1C09-41AC-43A9-5994-B6076EE97A40}"/>
              </a:ext>
            </a:extLst>
          </p:cNvPr>
          <p:cNvSpPr txBox="1"/>
          <p:nvPr/>
        </p:nvSpPr>
        <p:spPr>
          <a:xfrm>
            <a:off x="4951562" y="1897812"/>
            <a:ext cx="61075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Burada yapacağımız işlemler:</a:t>
            </a:r>
          </a:p>
          <a:p>
            <a:r>
              <a:rPr lang="tr-T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Room</a:t>
            </a:r>
            <a:r>
              <a:rPr lang="tr-TR" b="1" i="1" dirty="0"/>
              <a:t> </a:t>
            </a:r>
            <a:r>
              <a:rPr lang="tr-TR" b="1" i="1" dirty="0" err="1"/>
              <a:t>Features</a:t>
            </a:r>
            <a:r>
              <a:rPr lang="tr-TR" b="1" i="1" dirty="0"/>
              <a:t> (Oda Özellikleri):</a:t>
            </a:r>
            <a:r>
              <a:rPr lang="tr-TR" dirty="0"/>
              <a:t>Bu kısımdan </a:t>
            </a:r>
            <a:r>
              <a:rPr lang="tr-TR" dirty="0" err="1"/>
              <a:t>Meet</a:t>
            </a:r>
            <a:r>
              <a:rPr lang="tr-TR" dirty="0"/>
              <a:t> </a:t>
            </a:r>
            <a:r>
              <a:rPr lang="tr-TR" dirty="0" err="1"/>
              <a:t>Rooms</a:t>
            </a:r>
            <a:r>
              <a:rPr lang="tr-TR" dirty="0"/>
              <a:t> bölümüne yönlendirilme yapılır.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/>
              <a:t>Show </a:t>
            </a:r>
            <a:r>
              <a:rPr lang="tr-TR" b="1" i="1" dirty="0" err="1"/>
              <a:t>Available</a:t>
            </a:r>
            <a:r>
              <a:rPr lang="tr-TR" b="1" i="1" dirty="0"/>
              <a:t> </a:t>
            </a:r>
            <a:r>
              <a:rPr lang="tr-TR" b="1" i="1" dirty="0" err="1"/>
              <a:t>Hours</a:t>
            </a:r>
            <a:r>
              <a:rPr lang="tr-TR" b="1" i="1" dirty="0"/>
              <a:t> (Uygun Saatleri Göster):</a:t>
            </a:r>
            <a:r>
              <a:rPr lang="tr-TR" dirty="0"/>
              <a:t> Seçilen odanın seçilen tarihteki uygun saatleri gösterir.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Kullanıcı ilk olarak  seçmek istediği toplantı odasını belirler.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Sonraki aşama olarak toplantı rezervasyon tarihi ve saatini belirler.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Son olarak isteğe bağlı olarak toplantı detaylarını yazıp rezervasyonu yaptırır.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9423597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42073BFD-FD49-F6A4-6080-E00382F6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977660"/>
          </a:xfrm>
        </p:spPr>
        <p:txBody>
          <a:bodyPr/>
          <a:lstStyle/>
          <a:p>
            <a:r>
              <a:rPr lang="tr-TR" b="1" dirty="0"/>
              <a:t>My </a:t>
            </a:r>
            <a:r>
              <a:rPr lang="tr-TR" b="1" dirty="0" err="1"/>
              <a:t>Meet</a:t>
            </a:r>
            <a:r>
              <a:rPr lang="tr-TR" b="1" dirty="0"/>
              <a:t> </a:t>
            </a:r>
            <a:r>
              <a:rPr lang="tr-TR" b="1" dirty="0" err="1"/>
              <a:t>request</a:t>
            </a:r>
            <a:r>
              <a:rPr lang="tr-TR" b="1" dirty="0"/>
              <a:t> </a:t>
            </a:r>
            <a:r>
              <a:rPr lang="tr-TR" sz="2400" b="1" dirty="0"/>
              <a:t>(Toplantılarım)</a:t>
            </a:r>
            <a:r>
              <a:rPr lang="tr-TR" b="1" dirty="0"/>
              <a:t>  :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="" xmlns:a16="http://schemas.microsoft.com/office/drawing/2014/main" id="{56932A6D-AE92-63C5-1DAE-FFD60EDD737F}"/>
              </a:ext>
            </a:extLst>
          </p:cNvPr>
          <p:cNvSpPr txBox="1"/>
          <p:nvPr/>
        </p:nvSpPr>
        <p:spPr>
          <a:xfrm>
            <a:off x="6521571" y="2022895"/>
            <a:ext cx="53224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 Burada kullanıcının oluşturmuş olduğu toplantılar ve detaylar gözükmektedir.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/>
              <a:t>New </a:t>
            </a:r>
            <a:r>
              <a:rPr lang="tr-TR" b="1" i="1" dirty="0" err="1"/>
              <a:t>Request</a:t>
            </a:r>
            <a:r>
              <a:rPr lang="tr-TR" b="1" i="1" dirty="0"/>
              <a:t> (Yeni İsteğim): </a:t>
            </a:r>
            <a:r>
              <a:rPr lang="tr-TR" dirty="0"/>
              <a:t>Bu buton yeni toplantı oluşturma formuna  yönlendirir.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Meet</a:t>
            </a:r>
            <a:r>
              <a:rPr lang="tr-TR" b="1" i="1" dirty="0"/>
              <a:t> </a:t>
            </a:r>
            <a:r>
              <a:rPr lang="tr-TR" b="1" i="1" dirty="0" err="1"/>
              <a:t>Request</a:t>
            </a:r>
            <a:r>
              <a:rPr lang="tr-TR" b="1" i="1" dirty="0"/>
              <a:t> </a:t>
            </a:r>
            <a:r>
              <a:rPr lang="tr-TR" b="1" i="1" dirty="0" err="1"/>
              <a:t>Cancel</a:t>
            </a:r>
            <a:r>
              <a:rPr lang="tr-TR" b="1" i="1" dirty="0"/>
              <a:t> (Toplantı iptali) : </a:t>
            </a:r>
            <a:r>
              <a:rPr lang="tr-TR" dirty="0"/>
              <a:t>Seçili olan ve admin tarafından onaylanmamış toplantıları iptal eder.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Exit</a:t>
            </a:r>
            <a:r>
              <a:rPr lang="tr-TR" b="1" i="1" dirty="0"/>
              <a:t> :</a:t>
            </a:r>
            <a:r>
              <a:rPr lang="tr-TR" dirty="0"/>
              <a:t> Bir önceki menüye döndürür.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</p:txBody>
      </p:sp>
      <p:pic>
        <p:nvPicPr>
          <p:cNvPr id="14" name="İçerik Yer Tutucusu 13">
            <a:extLst>
              <a:ext uri="{FF2B5EF4-FFF2-40B4-BE49-F238E27FC236}">
                <a16:creationId xmlns="" xmlns:a16="http://schemas.microsoft.com/office/drawing/2014/main" id="{7151448E-CE7B-842B-D631-4765EE933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45" y="1695208"/>
            <a:ext cx="6072997" cy="3467584"/>
          </a:xfrm>
        </p:spPr>
      </p:pic>
    </p:spTree>
    <p:extLst>
      <p:ext uri="{BB962C8B-B14F-4D97-AF65-F5344CB8AC3E}">
        <p14:creationId xmlns:p14="http://schemas.microsoft.com/office/powerpoint/2010/main" val="168165748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7F3021B3-F579-1AFE-A559-53D1E074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91396"/>
          </a:xfrm>
        </p:spPr>
        <p:txBody>
          <a:bodyPr/>
          <a:lstStyle/>
          <a:p>
            <a:r>
              <a:rPr lang="tr-TR" b="1" dirty="0" err="1"/>
              <a:t>Meet</a:t>
            </a:r>
            <a:r>
              <a:rPr lang="tr-TR" b="1" dirty="0"/>
              <a:t> </a:t>
            </a:r>
            <a:r>
              <a:rPr lang="tr-TR" b="1" dirty="0" err="1"/>
              <a:t>rooms</a:t>
            </a:r>
            <a:r>
              <a:rPr lang="tr-TR" sz="2400" b="1" dirty="0"/>
              <a:t> (Toplantı odaları)  </a:t>
            </a:r>
            <a:r>
              <a:rPr lang="tr-TR" b="1" dirty="0"/>
              <a:t>: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="" xmlns:a16="http://schemas.microsoft.com/office/drawing/2014/main" id="{4F8F0DFB-F3E3-F27D-BE72-6E7C42BEF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304" y="1874899"/>
            <a:ext cx="5289130" cy="3664310"/>
          </a:xfrm>
        </p:spPr>
      </p:pic>
      <p:sp>
        <p:nvSpPr>
          <p:cNvPr id="6" name="Metin kutusu 5">
            <a:extLst>
              <a:ext uri="{FF2B5EF4-FFF2-40B4-BE49-F238E27FC236}">
                <a16:creationId xmlns="" xmlns:a16="http://schemas.microsoft.com/office/drawing/2014/main" id="{67681BBC-EC05-94E8-C234-6F152009A2E1}"/>
              </a:ext>
            </a:extLst>
          </p:cNvPr>
          <p:cNvSpPr txBox="1"/>
          <p:nvPr/>
        </p:nvSpPr>
        <p:spPr>
          <a:xfrm>
            <a:off x="5831457" y="2156604"/>
            <a:ext cx="56341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Gidilen bu panelde toplantı odası seçtiğimiz zaman , oda kapasitesini , odanın içerisinde bulunan materyalleri gösterir.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Sağ taraftaki butonlar 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List</a:t>
            </a:r>
            <a:r>
              <a:rPr lang="tr-TR" b="1" i="1" dirty="0"/>
              <a:t>(Listeler) : </a:t>
            </a:r>
            <a:r>
              <a:rPr lang="tr-TR" dirty="0"/>
              <a:t>Seçilen özelliklerdeki toplantı panelini gösterir.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Reservation</a:t>
            </a:r>
            <a:r>
              <a:rPr lang="tr-TR" b="1" i="1" dirty="0"/>
              <a:t> </a:t>
            </a:r>
            <a:r>
              <a:rPr lang="tr-TR" b="1" i="1" dirty="0" err="1"/>
              <a:t>Request</a:t>
            </a:r>
            <a:r>
              <a:rPr lang="tr-TR" b="1" i="1" dirty="0"/>
              <a:t>(Rezervasyon İstekleri) : </a:t>
            </a:r>
            <a:r>
              <a:rPr lang="tr-TR" dirty="0"/>
              <a:t>Toplantı odasının içerdiği materyalleri gösterir.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 </a:t>
            </a:r>
            <a:r>
              <a:rPr lang="tr-TR" b="1" i="1" dirty="0"/>
              <a:t>Update (Güncelleme): </a:t>
            </a:r>
            <a:r>
              <a:rPr lang="tr-TR" dirty="0"/>
              <a:t>Sadece Admin tarafından erişilebilir ve Toplantı odası ile ilgili olan bilgileri günceller.</a:t>
            </a:r>
          </a:p>
        </p:txBody>
      </p:sp>
    </p:spTree>
    <p:extLst>
      <p:ext uri="{BB962C8B-B14F-4D97-AF65-F5344CB8AC3E}">
        <p14:creationId xmlns:p14="http://schemas.microsoft.com/office/powerpoint/2010/main" val="189726473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7661869B-5C66-5E19-81AB-A319CD22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003540"/>
          </a:xfrm>
        </p:spPr>
        <p:txBody>
          <a:bodyPr/>
          <a:lstStyle/>
          <a:p>
            <a:r>
              <a:rPr lang="tr-TR" b="1" dirty="0"/>
              <a:t>Yönetici paneli </a:t>
            </a:r>
            <a:r>
              <a:rPr lang="tr-TR" sz="2400" b="1" dirty="0"/>
              <a:t>(Admin Paneli) </a:t>
            </a:r>
            <a:r>
              <a:rPr lang="tr-TR" b="1" dirty="0"/>
              <a:t>: 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="" xmlns:a16="http://schemas.microsoft.com/office/drawing/2014/main" id="{3C0A2392-4959-F24F-8A96-59A1F5068E74}"/>
              </a:ext>
            </a:extLst>
          </p:cNvPr>
          <p:cNvSpPr txBox="1"/>
          <p:nvPr/>
        </p:nvSpPr>
        <p:spPr>
          <a:xfrm>
            <a:off x="6021238" y="1992702"/>
            <a:ext cx="50550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dirty="0"/>
              <a:t>Giriş panelinden admin kullanıcı adı ve şifresi ile giriş yapıldığında karşınıza çıkacak paneldir.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Reservation</a:t>
            </a:r>
            <a:r>
              <a:rPr lang="tr-TR" b="1" i="1" dirty="0"/>
              <a:t> </a:t>
            </a:r>
            <a:r>
              <a:rPr lang="tr-TR" b="1" i="1" dirty="0" err="1"/>
              <a:t>Request</a:t>
            </a:r>
            <a:r>
              <a:rPr lang="tr-TR" b="1" i="1" dirty="0"/>
              <a:t>(Rezervasyon Seçimi) : </a:t>
            </a:r>
            <a:r>
              <a:rPr lang="tr-TR" dirty="0"/>
              <a:t>Rezervasyon isteklerimize yönlendirilir.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Pending</a:t>
            </a:r>
            <a:r>
              <a:rPr lang="tr-TR" b="1" i="1" dirty="0"/>
              <a:t> </a:t>
            </a:r>
            <a:r>
              <a:rPr lang="tr-TR" b="1" i="1" dirty="0" err="1"/>
              <a:t>Request</a:t>
            </a:r>
            <a:r>
              <a:rPr lang="tr-TR" b="1" i="1" dirty="0"/>
              <a:t>(Bekleyen İstek) :</a:t>
            </a:r>
            <a:r>
              <a:rPr lang="tr-TR" dirty="0"/>
              <a:t> Admin onay penceresine aktarılır.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Meet</a:t>
            </a:r>
            <a:r>
              <a:rPr lang="tr-TR" b="1" i="1" dirty="0"/>
              <a:t> </a:t>
            </a:r>
            <a:r>
              <a:rPr lang="tr-TR" b="1" i="1" dirty="0" err="1"/>
              <a:t>Rooms</a:t>
            </a:r>
            <a:r>
              <a:rPr lang="tr-TR" b="1" i="1" dirty="0"/>
              <a:t>(Toplantı Odaları): </a:t>
            </a:r>
            <a:r>
              <a:rPr lang="tr-TR" dirty="0"/>
              <a:t>Toplantı odasına yönlendirilir.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Support</a:t>
            </a:r>
            <a:r>
              <a:rPr lang="tr-TR" b="1" i="1" dirty="0"/>
              <a:t>(Destek) : </a:t>
            </a:r>
            <a:r>
              <a:rPr lang="tr-TR" dirty="0"/>
              <a:t>Bilgi mesaj kutusu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/>
              <a:t>Log Data (Günlük veriler) : </a:t>
            </a:r>
            <a:r>
              <a:rPr lang="tr-TR" dirty="0"/>
              <a:t>Log Kayıt panelini açar.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b="1" i="1" dirty="0" err="1"/>
              <a:t>Exit</a:t>
            </a:r>
            <a:r>
              <a:rPr lang="tr-TR" b="1" i="1" dirty="0"/>
              <a:t> (Çıkış): </a:t>
            </a:r>
            <a:r>
              <a:rPr lang="tr-TR" dirty="0"/>
              <a:t>Kullanıcı uygulamadan çıkar.</a:t>
            </a:r>
          </a:p>
        </p:txBody>
      </p:sp>
      <p:pic>
        <p:nvPicPr>
          <p:cNvPr id="12" name="İçerik Yer Tutucusu 11">
            <a:extLst>
              <a:ext uri="{FF2B5EF4-FFF2-40B4-BE49-F238E27FC236}">
                <a16:creationId xmlns="" xmlns:a16="http://schemas.microsoft.com/office/drawing/2014/main" id="{6F866A71-A6E5-2623-E1B0-57FBC3141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37" y="1972825"/>
            <a:ext cx="5693306" cy="3436197"/>
          </a:xfrm>
        </p:spPr>
      </p:pic>
    </p:spTree>
    <p:extLst>
      <p:ext uri="{BB962C8B-B14F-4D97-AF65-F5344CB8AC3E}">
        <p14:creationId xmlns:p14="http://schemas.microsoft.com/office/powerpoint/2010/main" val="313693385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1E87EB07-14D6-43F3-651E-8FDFAABB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82" y="195532"/>
            <a:ext cx="4403783" cy="1456267"/>
          </a:xfrm>
        </p:spPr>
        <p:txBody>
          <a:bodyPr/>
          <a:lstStyle/>
          <a:p>
            <a:r>
              <a:rPr lang="tr-TR" b="1" dirty="0" err="1"/>
              <a:t>Support</a:t>
            </a:r>
            <a:r>
              <a:rPr lang="tr-TR" b="1" dirty="0"/>
              <a:t> </a:t>
            </a:r>
            <a:r>
              <a:rPr lang="tr-TR" sz="2400" b="1" dirty="0"/>
              <a:t>(Destek ekranı) </a:t>
            </a:r>
            <a:r>
              <a:rPr lang="tr-TR" b="1" dirty="0"/>
              <a:t>: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="" xmlns:a16="http://schemas.microsoft.com/office/drawing/2014/main" id="{C3FE5790-19D8-E8C5-BA5D-C3EFE4080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80" y="1553779"/>
            <a:ext cx="4960796" cy="2505864"/>
          </a:xfrm>
        </p:spPr>
      </p:pic>
      <p:sp>
        <p:nvSpPr>
          <p:cNvPr id="8" name="Metin kutusu 7">
            <a:extLst>
              <a:ext uri="{FF2B5EF4-FFF2-40B4-BE49-F238E27FC236}">
                <a16:creationId xmlns="" xmlns:a16="http://schemas.microsoft.com/office/drawing/2014/main" id="{023BB728-4246-491D-3857-23A07B1C2A00}"/>
              </a:ext>
            </a:extLst>
          </p:cNvPr>
          <p:cNvSpPr txBox="1"/>
          <p:nvPr/>
        </p:nvSpPr>
        <p:spPr>
          <a:xfrm>
            <a:off x="500333" y="4916893"/>
            <a:ext cx="385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 mesaj kutusunda Adminin kullanıcı bilgileri gösterilmektedir.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="" xmlns:a16="http://schemas.microsoft.com/office/drawing/2014/main" id="{9B423782-8A46-DDEF-AC3E-E891B839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49" y="1564030"/>
            <a:ext cx="5517297" cy="2505864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="" xmlns:a16="http://schemas.microsoft.com/office/drawing/2014/main" id="{A6C809AE-98DD-AF75-A890-200E8521107D}"/>
              </a:ext>
            </a:extLst>
          </p:cNvPr>
          <p:cNvSpPr txBox="1"/>
          <p:nvPr/>
        </p:nvSpPr>
        <p:spPr>
          <a:xfrm>
            <a:off x="6096000" y="4916893"/>
            <a:ext cx="483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 ekrandan kullanıcının yapmış olduğu giriş ve çıkış işlemlerinin tarihleri gösterilmektedir (Hatalı girişler dahil).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="" xmlns:a16="http://schemas.microsoft.com/office/drawing/2014/main" id="{D346A57B-46F1-25E6-E7CC-48599E0D63E3}"/>
              </a:ext>
            </a:extLst>
          </p:cNvPr>
          <p:cNvSpPr txBox="1"/>
          <p:nvPr/>
        </p:nvSpPr>
        <p:spPr>
          <a:xfrm>
            <a:off x="5783010" y="600499"/>
            <a:ext cx="599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latin typeface="+mj-lt"/>
              </a:rPr>
              <a:t>LOG DATA </a:t>
            </a:r>
            <a:r>
              <a:rPr lang="tr-TR" sz="2400" b="1" dirty="0">
                <a:latin typeface="+mj-lt"/>
              </a:rPr>
              <a:t>(GÜNLÜK VERİLER) </a:t>
            </a:r>
            <a:r>
              <a:rPr lang="tr-TR" sz="3600" b="1" dirty="0">
                <a:latin typeface="+mj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5696892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ökyüzü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TM03457452[[fn=Gökyüzü]]</Template>
  <TotalTime>334</TotalTime>
  <Words>547</Words>
  <Application>Microsoft Office PowerPoint</Application>
  <PresentationFormat>Özel</PresentationFormat>
  <Paragraphs>80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2" baseType="lpstr">
      <vt:lpstr>Gökyüzü</vt:lpstr>
      <vt:lpstr>NOVAS </vt:lpstr>
      <vt:lpstr>Amacımız: </vt:lpstr>
      <vt:lpstr>LOGİN PANEL (Kullanıcı girişi) :</vt:lpstr>
      <vt:lpstr>USER RESERVATİON SYSTEM (Kullanıcı rezervasyon sistemi) :</vt:lpstr>
      <vt:lpstr>Reservation request (Rezervasyon seçimi) :</vt:lpstr>
      <vt:lpstr>My Meet request (Toplantılarım)  :</vt:lpstr>
      <vt:lpstr>Meet rooms (Toplantı odaları)  : </vt:lpstr>
      <vt:lpstr>Yönetici paneli (Admin Paneli) : </vt:lpstr>
      <vt:lpstr>Support (Destek ekranı) :</vt:lpstr>
      <vt:lpstr>Pending request (bekleyen istekler) :</vt:lpstr>
      <vt:lpstr>      (“teşekkürler” );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NOVAS</dc:title>
  <dc:creator>Aleyna ÖZ</dc:creator>
  <cp:lastModifiedBy>Kaptan</cp:lastModifiedBy>
  <cp:revision>10</cp:revision>
  <dcterms:created xsi:type="dcterms:W3CDTF">2023-03-30T05:57:18Z</dcterms:created>
  <dcterms:modified xsi:type="dcterms:W3CDTF">2023-03-30T20:58:51Z</dcterms:modified>
</cp:coreProperties>
</file>